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B8FE8A-60DE-4AB4-AB4A-830E705A5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18A538-832F-41AF-8752-AB4B1BAB3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6DF2E4-24F7-4DBC-91F2-29F4F3A40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FC769-4D4E-4C21-98D6-0C18BB716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9B5E9E-9067-4A58-8555-1F963FB3E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42270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C0AD95-5615-4536-939A-F3657B46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9B42A9E-8674-4E1A-A2F4-83D5B7C75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092179-406E-485B-9028-A2EBBD6F1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F4E59B-0AC1-4F93-B43C-064FDAD16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5819B3-A619-49F2-9A13-2206785FF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67272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8279BCA-BDF5-42A0-ABBB-74B33416E0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4D6D3F-E853-490B-BA30-B7997D4E8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52CFD1-0238-4E0E-9A58-08B35807B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73301A-C749-4EA8-868C-A7409F2FC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7CE5A2-0DCD-4A4D-953D-0E8C0100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8325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5C9D65-8819-45B6-AE59-B30E93D71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936571-85D5-481F-B76A-88D20BE59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683A2B-B3F8-4F2B-963D-8CD189F16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32299B-4B71-44F4-B542-98CCCA6A6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D4987E-E72E-4673-B93C-D2A18A207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4780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6FA67-686F-4D09-B6D9-0E64316B7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ECEAA9-F9BE-42B2-914C-E727E27BB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28A746-978A-42B0-98AF-B7D0A757B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82C854-3A39-485D-A7A0-41B54AB2C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53331E-727C-4EE5-8121-C9F1684EE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401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D11299-1C4D-40D0-97C2-18E1D9E67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6489F1-A706-438B-95F6-04EA9879B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BC661A-89B2-4803-AA56-036AD1A63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299898-C2BB-4F81-AA4E-37B545B7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E2C052-6FF7-430D-B3CE-BBAA25F93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92E3800-BCCC-4D0C-BCE6-A9B490335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68982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BE78C6-0221-4B59-A0DB-B95C260BD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44EA99-6997-47A5-B43F-64BB1115E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E1E745-388B-4EB4-A5D4-E9ECA8707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17283F-6C4C-403E-959C-88DD0D8417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75E894-8340-43A5-B9A5-DFF462BF3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83AF7C0-CD43-4DB4-8102-AAA65673F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FE23CC4-F977-415E-89DA-FEF46C1A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984B6AF-53E8-42E8-953C-01DFD8A7F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27889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35A6E1-B899-45E3-AAFF-DA2667809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F68E37F-7610-491D-8CB6-EE791B801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E31F607-1B53-4E7A-8CFC-5AC937689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D535F79-602A-4E7D-994D-5267FC0BE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74611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1CA8237-397F-4E0E-A306-DCBDC309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655321-0B3F-437B-B5B0-F533BEC2E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9631FED-3E6E-4762-A453-F3D0B80A0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0040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2A4476-6998-4310-A953-F6A6EB08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C381E5-2C3A-461B-9B59-FBF98FA4E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C382C1-41BF-4EA5-85DB-59677C38A1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81C030-03D5-4F41-9999-344F565ED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C5F7E7-4E7C-4D0C-A437-C649AA13C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17AA78-CBF6-4AB2-B47B-F4D430B27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1717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7889EB-84B5-4047-A481-6F91FB23C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4CBDEE6-ACD8-4A24-969E-40A389E355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011449D-E3E3-4541-9A24-8A9DE446B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A88B15-132F-43BB-A80F-60E3CD16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C693BD-6010-4125-B45A-E52CBE535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15BE4C-A4A2-4121-82B9-80F0D179D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91138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D0DF3FD-656D-4A86-B85B-77F5C5F6B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23004B-293F-4FAC-A824-95553746D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E5908F-13B9-4F57-AB73-BD31FC8A80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B559C-4F61-4B5B-9041-C1772FFF3229}" type="datetimeFigureOut">
              <a:rPr lang="es-PE" smtClean="0"/>
              <a:t>10/03/2025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071B42-32AE-44C2-9C74-CCB2E79B8A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BB9C40-4C09-4219-8728-C8C8F4C0E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2327B-DEE0-4E34-AC75-1899E39FEDA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279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2CE9F72C-CA1F-4730-86A9-956F9922C09F}"/>
              </a:ext>
            </a:extLst>
          </p:cNvPr>
          <p:cNvGrpSpPr/>
          <p:nvPr/>
        </p:nvGrpSpPr>
        <p:grpSpPr>
          <a:xfrm>
            <a:off x="-10501" y="0"/>
            <a:ext cx="2068188" cy="6858000"/>
            <a:chOff x="-10501" y="0"/>
            <a:chExt cx="2068188" cy="6858000"/>
          </a:xfrm>
        </p:grpSpPr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D3610DE8-D87F-4D8F-B5BE-8BC26E6491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057687" cy="743054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86F8D725-3DC1-40F9-AE66-B88C409FC0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" y="743054"/>
              <a:ext cx="2057687" cy="743054"/>
            </a:xfrm>
            <a:prstGeom prst="rect">
              <a:avLst/>
            </a:prstGeom>
          </p:spPr>
        </p:pic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35B62230-D5C7-4CF0-99AE-B3BC7DE27D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2101" y="1486108"/>
              <a:ext cx="2057687" cy="743054"/>
            </a:xfrm>
            <a:prstGeom prst="rect">
              <a:avLst/>
            </a:prstGeom>
          </p:spPr>
        </p:pic>
        <p:pic>
          <p:nvPicPr>
            <p:cNvPr id="10" name="Imagen 9">
              <a:extLst>
                <a:ext uri="{FF2B5EF4-FFF2-40B4-BE49-F238E27FC236}">
                  <a16:creationId xmlns:a16="http://schemas.microsoft.com/office/drawing/2014/main" id="{D8BB0B99-CF7E-4994-A7D7-E0FA7B2AD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4201" y="2229162"/>
              <a:ext cx="2057687" cy="743054"/>
            </a:xfrm>
            <a:prstGeom prst="rect">
              <a:avLst/>
            </a:prstGeom>
          </p:spPr>
        </p:pic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4B0B7ED3-A326-4CEB-AD36-2585651184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6301" y="2972216"/>
              <a:ext cx="2057687" cy="743054"/>
            </a:xfrm>
            <a:prstGeom prst="rect">
              <a:avLst/>
            </a:prstGeom>
          </p:spPr>
        </p:pic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E53B7512-F35D-4D36-8D61-0053BFA97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8401" y="3692858"/>
              <a:ext cx="2057687" cy="743054"/>
            </a:xfrm>
            <a:prstGeom prst="rect">
              <a:avLst/>
            </a:prstGeom>
          </p:spPr>
        </p:pic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7291986F-01A1-4140-BAD8-6A8DC5A4F9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0501" y="4407909"/>
              <a:ext cx="2057687" cy="743054"/>
            </a:xfrm>
            <a:prstGeom prst="rect">
              <a:avLst/>
            </a:prstGeom>
          </p:spPr>
        </p:pic>
        <p:pic>
          <p:nvPicPr>
            <p:cNvPr id="14" name="Imagen 13">
              <a:extLst>
                <a:ext uri="{FF2B5EF4-FFF2-40B4-BE49-F238E27FC236}">
                  <a16:creationId xmlns:a16="http://schemas.microsoft.com/office/drawing/2014/main" id="{F285F933-F168-4ACE-89DA-5C77D4F1BD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134281"/>
              <a:ext cx="2057687" cy="743054"/>
            </a:xfrm>
            <a:prstGeom prst="rect">
              <a:avLst/>
            </a:prstGeom>
          </p:spPr>
        </p:pic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2E6686CA-D036-4AD4-8A1B-DE11BDE7F7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0501" y="5854923"/>
              <a:ext cx="2057687" cy="743054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CDA94A03-4947-4016-B786-64C69490EA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0501" y="6114946"/>
              <a:ext cx="2057687" cy="743054"/>
            </a:xfrm>
            <a:prstGeom prst="rect">
              <a:avLst/>
            </a:prstGeom>
          </p:spPr>
        </p:pic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DF023661-8A0C-40EE-9A2A-717C85F98FC3}"/>
              </a:ext>
            </a:extLst>
          </p:cNvPr>
          <p:cNvGrpSpPr/>
          <p:nvPr/>
        </p:nvGrpSpPr>
        <p:grpSpPr>
          <a:xfrm>
            <a:off x="10195530" y="0"/>
            <a:ext cx="2068188" cy="6858000"/>
            <a:chOff x="-10501" y="0"/>
            <a:chExt cx="2068188" cy="6858000"/>
          </a:xfrm>
        </p:grpSpPr>
        <p:pic>
          <p:nvPicPr>
            <p:cNvPr id="19" name="Imagen 18">
              <a:extLst>
                <a:ext uri="{FF2B5EF4-FFF2-40B4-BE49-F238E27FC236}">
                  <a16:creationId xmlns:a16="http://schemas.microsoft.com/office/drawing/2014/main" id="{4EB3F847-DA43-4675-87DF-A2C3E6CF61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057687" cy="743054"/>
            </a:xfrm>
            <a:prstGeom prst="rect">
              <a:avLst/>
            </a:prstGeom>
          </p:spPr>
        </p:pic>
        <p:pic>
          <p:nvPicPr>
            <p:cNvPr id="20" name="Imagen 19">
              <a:extLst>
                <a:ext uri="{FF2B5EF4-FFF2-40B4-BE49-F238E27FC236}">
                  <a16:creationId xmlns:a16="http://schemas.microsoft.com/office/drawing/2014/main" id="{44A0036D-B635-4C56-81C6-84AD4175F9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" y="743054"/>
              <a:ext cx="2057687" cy="743054"/>
            </a:xfrm>
            <a:prstGeom prst="rect">
              <a:avLst/>
            </a:prstGeom>
          </p:spPr>
        </p:pic>
        <p:pic>
          <p:nvPicPr>
            <p:cNvPr id="21" name="Imagen 20">
              <a:extLst>
                <a:ext uri="{FF2B5EF4-FFF2-40B4-BE49-F238E27FC236}">
                  <a16:creationId xmlns:a16="http://schemas.microsoft.com/office/drawing/2014/main" id="{8C71498E-2468-45C9-820F-CA0FBC1644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2101" y="1486108"/>
              <a:ext cx="2057687" cy="743054"/>
            </a:xfrm>
            <a:prstGeom prst="rect">
              <a:avLst/>
            </a:prstGeom>
          </p:spPr>
        </p:pic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D9B23F6F-C0BF-4D8A-BD25-00A5113A97B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4201" y="2229162"/>
              <a:ext cx="2057687" cy="743054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4DC4C494-B0CB-4A34-B557-7BF09A47A7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6301" y="2972216"/>
              <a:ext cx="2057687" cy="743054"/>
            </a:xfrm>
            <a:prstGeom prst="rect">
              <a:avLst/>
            </a:prstGeom>
          </p:spPr>
        </p:pic>
        <p:pic>
          <p:nvPicPr>
            <p:cNvPr id="24" name="Imagen 23">
              <a:extLst>
                <a:ext uri="{FF2B5EF4-FFF2-40B4-BE49-F238E27FC236}">
                  <a16:creationId xmlns:a16="http://schemas.microsoft.com/office/drawing/2014/main" id="{859EEFC3-E7BB-47A0-9975-8FE2B16B14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8401" y="3692858"/>
              <a:ext cx="2057687" cy="743054"/>
            </a:xfrm>
            <a:prstGeom prst="rect">
              <a:avLst/>
            </a:prstGeom>
          </p:spPr>
        </p:pic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id="{8D7F498A-42F0-499A-AE2C-865E591E56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0501" y="4407909"/>
              <a:ext cx="2057687" cy="743054"/>
            </a:xfrm>
            <a:prstGeom prst="rect">
              <a:avLst/>
            </a:prstGeom>
          </p:spPr>
        </p:pic>
        <p:pic>
          <p:nvPicPr>
            <p:cNvPr id="26" name="Imagen 25">
              <a:extLst>
                <a:ext uri="{FF2B5EF4-FFF2-40B4-BE49-F238E27FC236}">
                  <a16:creationId xmlns:a16="http://schemas.microsoft.com/office/drawing/2014/main" id="{F6EA72EB-8DB8-411C-8DE6-7B98124193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134281"/>
              <a:ext cx="2057687" cy="743054"/>
            </a:xfrm>
            <a:prstGeom prst="rect">
              <a:avLst/>
            </a:prstGeom>
          </p:spPr>
        </p:pic>
        <p:pic>
          <p:nvPicPr>
            <p:cNvPr id="27" name="Imagen 26">
              <a:extLst>
                <a:ext uri="{FF2B5EF4-FFF2-40B4-BE49-F238E27FC236}">
                  <a16:creationId xmlns:a16="http://schemas.microsoft.com/office/drawing/2014/main" id="{5B6E4AC9-A618-4811-AF44-DD687A2832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0501" y="5854923"/>
              <a:ext cx="2057687" cy="743054"/>
            </a:xfrm>
            <a:prstGeom prst="rect">
              <a:avLst/>
            </a:prstGeom>
          </p:spPr>
        </p:pic>
        <p:pic>
          <p:nvPicPr>
            <p:cNvPr id="28" name="Imagen 27">
              <a:extLst>
                <a:ext uri="{FF2B5EF4-FFF2-40B4-BE49-F238E27FC236}">
                  <a16:creationId xmlns:a16="http://schemas.microsoft.com/office/drawing/2014/main" id="{94FF85BF-9B76-42F4-BCE8-B9326B030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0501" y="6114946"/>
              <a:ext cx="2057687" cy="743054"/>
            </a:xfrm>
            <a:prstGeom prst="rect">
              <a:avLst/>
            </a:prstGeom>
          </p:spPr>
        </p:pic>
      </p:grpSp>
      <p:pic>
        <p:nvPicPr>
          <p:cNvPr id="1028" name="Picture 4">
            <a:extLst>
              <a:ext uri="{FF2B5EF4-FFF2-40B4-BE49-F238E27FC236}">
                <a16:creationId xmlns:a16="http://schemas.microsoft.com/office/drawing/2014/main" id="{888B06AE-A8A6-4C9A-8FD2-3943E30E3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709" y="0"/>
            <a:ext cx="92059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98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EFC4129-0D40-4188-AE98-18314BB9D5F6}"/>
              </a:ext>
            </a:extLst>
          </p:cNvPr>
          <p:cNvSpPr txBox="1"/>
          <p:nvPr/>
        </p:nvSpPr>
        <p:spPr>
          <a:xfrm>
            <a:off x="842682" y="1443841"/>
            <a:ext cx="49664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Ojalá fuese yo el polvo del camino</a:t>
            </a:r>
          </a:p>
          <a:p>
            <a:r>
              <a:rPr lang="es-PE" dirty="0"/>
              <a:t>Y los pies de los pobres me pisaran…</a:t>
            </a:r>
          </a:p>
          <a:p>
            <a:endParaRPr lang="es-PE" dirty="0"/>
          </a:p>
          <a:p>
            <a:r>
              <a:rPr lang="es-PE" dirty="0"/>
              <a:t>Ojalá fuese yo los ríos que corren</a:t>
            </a:r>
          </a:p>
          <a:p>
            <a:r>
              <a:rPr lang="es-PE" dirty="0"/>
              <a:t>Y hubiese lavanderas a mi orilla…</a:t>
            </a:r>
          </a:p>
          <a:p>
            <a:endParaRPr lang="es-PE" dirty="0"/>
          </a:p>
          <a:p>
            <a:r>
              <a:rPr lang="es-PE" dirty="0"/>
              <a:t>Ojalá fuese yo los sauces de la margen del río</a:t>
            </a:r>
          </a:p>
          <a:p>
            <a:r>
              <a:rPr lang="es-PE" dirty="0"/>
              <a:t>Y tuviese solo el cielo encima y el agua debajo…</a:t>
            </a:r>
          </a:p>
          <a:p>
            <a:endParaRPr lang="es-PE" dirty="0"/>
          </a:p>
          <a:p>
            <a:r>
              <a:rPr lang="es-PE" dirty="0"/>
              <a:t>Ojalá fuese yo el burro del molinero</a:t>
            </a:r>
          </a:p>
          <a:p>
            <a:r>
              <a:rPr lang="es-PE" dirty="0"/>
              <a:t>Y él me golpease y me estimase…</a:t>
            </a:r>
          </a:p>
          <a:p>
            <a:endParaRPr lang="es-PE" dirty="0"/>
          </a:p>
          <a:p>
            <a:r>
              <a:rPr lang="es-PE" dirty="0"/>
              <a:t>Antes eso que ser el que atraviesa la vida</a:t>
            </a:r>
          </a:p>
          <a:p>
            <a:r>
              <a:rPr lang="es-PE" dirty="0"/>
              <a:t>Mirando atrás y sintiendo pena…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E13047C-CDE4-4345-9163-C1FA0BD36B09}"/>
              </a:ext>
            </a:extLst>
          </p:cNvPr>
          <p:cNvSpPr txBox="1"/>
          <p:nvPr/>
        </p:nvSpPr>
        <p:spPr>
          <a:xfrm>
            <a:off x="6033245" y="1443841"/>
            <a:ext cx="58091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Ojalá fuera el polvo del camino </a:t>
            </a:r>
          </a:p>
          <a:p>
            <a:r>
              <a:rPr lang="es-ES" dirty="0"/>
              <a:t>y que los pies de los pobres me estuvieran pisando... </a:t>
            </a:r>
          </a:p>
          <a:p>
            <a:endParaRPr lang="es-ES" dirty="0"/>
          </a:p>
          <a:p>
            <a:r>
              <a:rPr lang="es-ES" dirty="0"/>
              <a:t>Ojalá fuera los ríos que corren </a:t>
            </a:r>
          </a:p>
          <a:p>
            <a:r>
              <a:rPr lang="es-ES" dirty="0"/>
              <a:t>y que las lavanderas estuviesen a mi vera... </a:t>
            </a:r>
          </a:p>
          <a:p>
            <a:endParaRPr lang="es-ES" dirty="0"/>
          </a:p>
          <a:p>
            <a:r>
              <a:rPr lang="es-ES" dirty="0"/>
              <a:t>Ojalá fuera yo los chopos en la margen del río </a:t>
            </a:r>
          </a:p>
          <a:p>
            <a:r>
              <a:rPr lang="es-ES" dirty="0"/>
              <a:t>y tuviera solamente el cielo por arriba y el agua por abajo... </a:t>
            </a:r>
          </a:p>
          <a:p>
            <a:endParaRPr lang="es-ES" dirty="0"/>
          </a:p>
          <a:p>
            <a:r>
              <a:rPr lang="es-ES" dirty="0"/>
              <a:t>Ojalá fuera yo el burro del molinero </a:t>
            </a:r>
          </a:p>
          <a:p>
            <a:r>
              <a:rPr lang="es-ES" dirty="0"/>
              <a:t>y que él me golpeara y estimase... </a:t>
            </a:r>
          </a:p>
          <a:p>
            <a:endParaRPr lang="es-ES" dirty="0"/>
          </a:p>
          <a:p>
            <a:r>
              <a:rPr lang="es-ES" dirty="0"/>
              <a:t>Antes eso que ser el que atraviesa la vida </a:t>
            </a:r>
          </a:p>
          <a:p>
            <a:r>
              <a:rPr lang="es-ES" dirty="0"/>
              <a:t>mirando tras de sí y con pena...</a:t>
            </a:r>
            <a:endParaRPr lang="es-PE" dirty="0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40CDB58-519E-47E1-82FD-3E504E10115A}"/>
              </a:ext>
            </a:extLst>
          </p:cNvPr>
          <p:cNvSpPr/>
          <p:nvPr/>
        </p:nvSpPr>
        <p:spPr>
          <a:xfrm>
            <a:off x="887505" y="672353"/>
            <a:ext cx="2438400" cy="331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/>
              <a:t>Traducción argentina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5903E942-EF79-4E10-BA71-DDC492628945}"/>
              </a:ext>
            </a:extLst>
          </p:cNvPr>
          <p:cNvSpPr/>
          <p:nvPr/>
        </p:nvSpPr>
        <p:spPr>
          <a:xfrm>
            <a:off x="6096000" y="672353"/>
            <a:ext cx="2438400" cy="331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/>
              <a:t>Traducción española</a:t>
            </a:r>
          </a:p>
        </p:txBody>
      </p:sp>
    </p:spTree>
    <p:extLst>
      <p:ext uri="{BB962C8B-B14F-4D97-AF65-F5344CB8AC3E}">
        <p14:creationId xmlns:p14="http://schemas.microsoft.com/office/powerpoint/2010/main" val="3361993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EFC4129-0D40-4188-AE98-18314BB9D5F6}"/>
              </a:ext>
            </a:extLst>
          </p:cNvPr>
          <p:cNvSpPr txBox="1"/>
          <p:nvPr/>
        </p:nvSpPr>
        <p:spPr>
          <a:xfrm>
            <a:off x="887507" y="708212"/>
            <a:ext cx="496644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Me dices: tú eres algo más</a:t>
            </a:r>
          </a:p>
          <a:p>
            <a:r>
              <a:rPr lang="es-PE" dirty="0"/>
              <a:t>Que una piedra o una planta.</a:t>
            </a:r>
          </a:p>
          <a:p>
            <a:r>
              <a:rPr lang="es-PE" dirty="0"/>
              <a:t>Me dices: sientes, piensas y sabes</a:t>
            </a:r>
          </a:p>
          <a:p>
            <a:r>
              <a:rPr lang="es-PE" dirty="0"/>
              <a:t>Que piensas y sientes.</a:t>
            </a:r>
          </a:p>
          <a:p>
            <a:r>
              <a:rPr lang="es-PE" dirty="0"/>
              <a:t>¿Entonces las piedras escriben versos?</a:t>
            </a:r>
          </a:p>
          <a:p>
            <a:r>
              <a:rPr lang="es-PE" dirty="0"/>
              <a:t>¿Entonces las plantas tienen ideas sobre el mundo?</a:t>
            </a:r>
          </a:p>
          <a:p>
            <a:endParaRPr lang="es-PE" dirty="0"/>
          </a:p>
          <a:p>
            <a:r>
              <a:rPr lang="es-PE" dirty="0"/>
              <a:t>Sí, hay una diferencia.</a:t>
            </a:r>
          </a:p>
          <a:p>
            <a:r>
              <a:rPr lang="es-PE" dirty="0"/>
              <a:t>Pero no es la diferencia que encuentras;</a:t>
            </a:r>
          </a:p>
          <a:p>
            <a:r>
              <a:rPr lang="es-PE" dirty="0"/>
              <a:t>Porque tener conciencia no me obliga a tener teorías sobre las cosas:</a:t>
            </a:r>
          </a:p>
          <a:p>
            <a:r>
              <a:rPr lang="es-PE" dirty="0"/>
              <a:t>Solo me obliga a ser consciente.</a:t>
            </a:r>
          </a:p>
          <a:p>
            <a:endParaRPr lang="es-PE" dirty="0"/>
          </a:p>
          <a:p>
            <a:r>
              <a:rPr lang="es-PE" dirty="0"/>
              <a:t>¿Si soy más que una piedra o una planta? No sé.</a:t>
            </a:r>
          </a:p>
          <a:p>
            <a:r>
              <a:rPr lang="es-PE" dirty="0"/>
              <a:t>Soy diferente. No sé qué es más o menos.</a:t>
            </a:r>
          </a:p>
          <a:p>
            <a:endParaRPr lang="es-PE" dirty="0"/>
          </a:p>
          <a:p>
            <a:r>
              <a:rPr lang="es-PE" dirty="0"/>
              <a:t>¿Tener conciencia es más que tener color?</a:t>
            </a:r>
          </a:p>
          <a:p>
            <a:r>
              <a:rPr lang="es-PE" dirty="0"/>
              <a:t>Puede ser y puede nos ser.</a:t>
            </a:r>
          </a:p>
          <a:p>
            <a:r>
              <a:rPr lang="es-PE" dirty="0"/>
              <a:t>Sé que es apenas diferente</a:t>
            </a:r>
          </a:p>
          <a:p>
            <a:r>
              <a:rPr lang="es-PE" dirty="0"/>
              <a:t>Nadie puede probar que es más que solo diferente.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E13047C-CDE4-4345-9163-C1FA0BD36B09}"/>
              </a:ext>
            </a:extLst>
          </p:cNvPr>
          <p:cNvSpPr txBox="1"/>
          <p:nvPr/>
        </p:nvSpPr>
        <p:spPr>
          <a:xfrm>
            <a:off x="6338046" y="708212"/>
            <a:ext cx="507402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Sé que la piedra es real, y que la planta existe.</a:t>
            </a:r>
          </a:p>
          <a:p>
            <a:r>
              <a:rPr lang="es-PE" dirty="0"/>
              <a:t>Sé esto porque ellas existen.</a:t>
            </a:r>
          </a:p>
          <a:p>
            <a:r>
              <a:rPr lang="es-PE" dirty="0"/>
              <a:t>Sé esto porque mis sentidos me lo muestran.</a:t>
            </a:r>
          </a:p>
          <a:p>
            <a:r>
              <a:rPr lang="es-PE" dirty="0"/>
              <a:t>Sé que soy real también.</a:t>
            </a:r>
          </a:p>
          <a:p>
            <a:r>
              <a:rPr lang="es-PE" dirty="0"/>
              <a:t>Sé esto porque mis sentidos me lo muestran,</a:t>
            </a:r>
          </a:p>
          <a:p>
            <a:r>
              <a:rPr lang="es-PE" dirty="0"/>
              <a:t>Aunque con menos claridad que me muestran la piedra y la planta.</a:t>
            </a:r>
          </a:p>
          <a:p>
            <a:r>
              <a:rPr lang="es-PE" dirty="0"/>
              <a:t>No sé nada más.</a:t>
            </a:r>
          </a:p>
          <a:p>
            <a:endParaRPr lang="es-PE" dirty="0"/>
          </a:p>
          <a:p>
            <a:r>
              <a:rPr lang="es-PE" dirty="0"/>
              <a:t>Sí, escribo versos, y la piedra no escribe versos.</a:t>
            </a:r>
          </a:p>
          <a:p>
            <a:r>
              <a:rPr lang="es-PE" dirty="0"/>
              <a:t>Sí, tengo ideas sobre el mundo, y la planta no.</a:t>
            </a:r>
          </a:p>
          <a:p>
            <a:r>
              <a:rPr lang="es-PE" dirty="0"/>
              <a:t>Pero es que las piedras no son poetas, son piedras.</a:t>
            </a:r>
          </a:p>
          <a:p>
            <a:r>
              <a:rPr lang="es-PE" dirty="0"/>
              <a:t>Y las plantas son solo plantas, y no pensadores.</a:t>
            </a:r>
          </a:p>
          <a:p>
            <a:r>
              <a:rPr lang="es-PE" dirty="0"/>
              <a:t>Tanto puedo decir que soy superior a ellas por esto,</a:t>
            </a:r>
          </a:p>
          <a:p>
            <a:r>
              <a:rPr lang="es-PE" dirty="0"/>
              <a:t>Como que soy inferior.</a:t>
            </a:r>
          </a:p>
          <a:p>
            <a:r>
              <a:rPr lang="es-PE" dirty="0"/>
              <a:t>Pero no digo eso: digo de la piedra, “es una piedra”,</a:t>
            </a:r>
          </a:p>
          <a:p>
            <a:r>
              <a:rPr lang="es-PE" dirty="0"/>
              <a:t>Digo de la planta, “es una planta”,</a:t>
            </a:r>
          </a:p>
          <a:p>
            <a:r>
              <a:rPr lang="es-PE" dirty="0"/>
              <a:t>Digo de mí, “soy yo”.</a:t>
            </a:r>
          </a:p>
          <a:p>
            <a:r>
              <a:rPr lang="es-PE" dirty="0"/>
              <a:t>Y no digo nada más. ¿Qué más he de decir?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218300A-4868-47EA-8E3F-201CA911DE26}"/>
              </a:ext>
            </a:extLst>
          </p:cNvPr>
          <p:cNvSpPr/>
          <p:nvPr/>
        </p:nvSpPr>
        <p:spPr>
          <a:xfrm>
            <a:off x="968188" y="170329"/>
            <a:ext cx="2438400" cy="331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/>
              <a:t>POEMA FAVORITO</a:t>
            </a:r>
          </a:p>
        </p:txBody>
      </p:sp>
    </p:spTree>
    <p:extLst>
      <p:ext uri="{BB962C8B-B14F-4D97-AF65-F5344CB8AC3E}">
        <p14:creationId xmlns:p14="http://schemas.microsoft.com/office/powerpoint/2010/main" val="28451193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479</Words>
  <Application>Microsoft Office PowerPoint</Application>
  <PresentationFormat>Panorámica</PresentationFormat>
  <Paragraphs>68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victor zela</dc:creator>
  <cp:lastModifiedBy>victor zela</cp:lastModifiedBy>
  <cp:revision>6</cp:revision>
  <dcterms:created xsi:type="dcterms:W3CDTF">2025-03-09T23:27:31Z</dcterms:created>
  <dcterms:modified xsi:type="dcterms:W3CDTF">2025-03-11T01:49:39Z</dcterms:modified>
</cp:coreProperties>
</file>